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8" r:id="rId2"/>
    <p:sldId id="3139" r:id="rId3"/>
  </p:sldIdLst>
  <p:sldSz cx="9906000" cy="6858000" type="A4"/>
  <p:notesSz cx="9918700" cy="6819900"/>
  <p:defaultTextStyle>
    <a:defPPr>
      <a:defRPr lang="tr-TR"/>
    </a:defPPr>
    <a:lvl1pPr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77" userDrawn="1">
          <p15:clr>
            <a:srgbClr val="A4A3A4"/>
          </p15:clr>
        </p15:guide>
        <p15:guide id="2" pos="46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99"/>
    <a:srgbClr val="FFD1E8"/>
    <a:srgbClr val="99CCFF"/>
    <a:srgbClr val="99FFCC"/>
    <a:srgbClr val="FF5050"/>
    <a:srgbClr val="0000F2"/>
    <a:srgbClr val="000066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87995" autoAdjust="0"/>
  </p:normalViewPr>
  <p:slideViewPr>
    <p:cSldViewPr>
      <p:cViewPr varScale="1">
        <p:scale>
          <a:sx n="68" d="100"/>
          <a:sy n="68" d="100"/>
        </p:scale>
        <p:origin x="1536" y="42"/>
      </p:cViewPr>
      <p:guideLst>
        <p:guide orient="horz" pos="188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82" y="-108"/>
      </p:cViewPr>
      <p:guideLst>
        <p:guide orient="horz" pos="1477"/>
        <p:guide pos="46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09" y="439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t" anchorCtr="0" compatLnSpc="1">
            <a:prstTxWarp prst="textNoShape">
              <a:avLst/>
            </a:prstTxWarp>
          </a:bodyPr>
          <a:lstStyle>
            <a:lvl1pPr algn="l" defTabSz="931863">
              <a:defRPr sz="1000" b="0" i="1"/>
            </a:lvl1pPr>
          </a:lstStyle>
          <a:p>
            <a:r>
              <a:rPr lang="tr-TR"/>
              <a:t>Plan Program Şube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157" y="439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b="0" i="1"/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09" y="648982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b" anchorCtr="0" compatLnSpc="1">
            <a:prstTxWarp prst="textNoShape">
              <a:avLst/>
            </a:prstTxWarp>
          </a:bodyPr>
          <a:lstStyle>
            <a:lvl1pPr algn="l" defTabSz="931863">
              <a:defRPr sz="1000" b="0" i="1"/>
            </a:lvl1pPr>
          </a:lstStyle>
          <a:p>
            <a:endParaRPr lang="tr-T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157" y="648982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b="0" i="1"/>
            </a:lvl1pPr>
          </a:lstStyle>
          <a:p>
            <a:fld id="{965A7898-269B-42D3-8DA8-5FCBAFBF2AA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52107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09" y="439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t" anchorCtr="0" compatLnSpc="1">
            <a:prstTxWarp prst="textNoShape">
              <a:avLst/>
            </a:prstTxWarp>
          </a:bodyPr>
          <a:lstStyle>
            <a:lvl1pPr algn="l" defTabSz="776288">
              <a:defRPr sz="1000" b="0" i="1"/>
            </a:lvl1pPr>
          </a:lstStyle>
          <a:p>
            <a:r>
              <a:rPr lang="tr-TR"/>
              <a:t>Plan Program Şube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157" y="439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t" anchorCtr="0" compatLnSpc="1">
            <a:prstTxWarp prst="textNoShape">
              <a:avLst/>
            </a:prstTxWarp>
          </a:bodyPr>
          <a:lstStyle>
            <a:lvl1pPr algn="r" defTabSz="776288">
              <a:defRPr sz="1000" b="0" i="1"/>
            </a:lvl1pPr>
          </a:lstStyle>
          <a:p>
            <a:endParaRPr lang="tr-T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09" y="648982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b" anchorCtr="0" compatLnSpc="1">
            <a:prstTxWarp prst="textNoShape">
              <a:avLst/>
            </a:prstTxWarp>
          </a:bodyPr>
          <a:lstStyle>
            <a:lvl1pPr algn="l" defTabSz="776288">
              <a:defRPr sz="1000" b="0" i="1"/>
            </a:lvl1pPr>
          </a:lstStyle>
          <a:p>
            <a:endParaRPr lang="tr-T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157" y="6489822"/>
            <a:ext cx="4296870" cy="3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07" tIns="0" rIns="19007" bIns="0" numCol="1" anchor="b" anchorCtr="0" compatLnSpc="1">
            <a:prstTxWarp prst="textNoShape">
              <a:avLst/>
            </a:prstTxWarp>
          </a:bodyPr>
          <a:lstStyle>
            <a:lvl1pPr algn="r" defTabSz="776288">
              <a:defRPr sz="1000" b="0" i="1"/>
            </a:lvl1pPr>
          </a:lstStyle>
          <a:p>
            <a:fld id="{695C0818-20EB-483E-95F4-D2613F55B71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667" y="3250397"/>
            <a:ext cx="7273404" cy="308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68" tIns="47515" rIns="91868" bIns="47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styles</a:t>
            </a:r>
            <a:endParaRPr lang="tr-TR" dirty="0" smtClean="0"/>
          </a:p>
          <a:p>
            <a:pPr lvl="1"/>
            <a:r>
              <a:rPr lang="tr-TR" dirty="0" smtClean="0"/>
              <a:t>Second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2"/>
            <a:r>
              <a:rPr lang="tr-TR" dirty="0" smtClean="0"/>
              <a:t>Third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3"/>
            <a:r>
              <a:rPr lang="tr-TR" dirty="0" err="1" smtClean="0"/>
              <a:t>Fourth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4"/>
            <a:r>
              <a:rPr lang="tr-TR" dirty="0" err="1" smtClean="0"/>
              <a:t>Fifth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tr-TR" dirty="0" smtClean="0"/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0563" y="588963"/>
            <a:ext cx="3457575" cy="239395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892288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60375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84300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47850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11500" y="511175"/>
            <a:ext cx="3695700" cy="2559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z="1000" dirty="0" smtClean="0"/>
          </a:p>
        </p:txBody>
      </p:sp>
    </p:spTree>
    <p:extLst>
      <p:ext uri="{BB962C8B-B14F-4D97-AF65-F5344CB8AC3E}">
        <p14:creationId xmlns:p14="http://schemas.microsoft.com/office/powerpoint/2010/main" val="1016284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11500" y="511175"/>
            <a:ext cx="3695700" cy="2559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z="1000" dirty="0" smtClean="0"/>
          </a:p>
        </p:txBody>
      </p:sp>
    </p:spTree>
    <p:extLst>
      <p:ext uri="{BB962C8B-B14F-4D97-AF65-F5344CB8AC3E}">
        <p14:creationId xmlns:p14="http://schemas.microsoft.com/office/powerpoint/2010/main" val="66174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Text Box 72"/>
          <p:cNvSpPr txBox="1">
            <a:spLocks noChangeArrowheads="1"/>
          </p:cNvSpPr>
          <p:nvPr/>
        </p:nvSpPr>
        <p:spPr bwMode="auto">
          <a:xfrm>
            <a:off x="8482013" y="6565900"/>
            <a:ext cx="1403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fld id="{B0B98538-E24B-4871-B9AF-2B2F98202BD3}" type="slidenum">
              <a:rPr lang="tr-TR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‹#›</a:t>
            </a:fld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332656"/>
            <a:ext cx="99060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sv-SE" sz="2400" b="1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Derslerin Ana Bilim Dallarına Göre </a:t>
            </a:r>
            <a:r>
              <a:rPr lang="sv-SE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Dağılımı</a:t>
            </a:r>
            <a:endParaRPr lang="tr-TR" sz="2400" b="1" kern="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tr-TR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(Karargâh Subaylığı Eğitimi)</a:t>
            </a:r>
            <a:endParaRPr lang="sv-SE" sz="24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Group 4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99055"/>
              </p:ext>
            </p:extLst>
          </p:nvPr>
        </p:nvGraphicFramePr>
        <p:xfrm>
          <a:off x="3080792" y="1628800"/>
          <a:ext cx="4104456" cy="4150258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420">
                <a:tc>
                  <a:txBody>
                    <a:bodyPr/>
                    <a:lstStyle>
                      <a:defPPr>
                        <a:defRPr lang="tr-T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 Bilim Dalı/Dersler</a:t>
                      </a:r>
                    </a:p>
                  </a:txBody>
                  <a:tcPr marL="105610" marR="10561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Harp Tarihi Ana Bilim Dalı</a:t>
                      </a:r>
                    </a:p>
                  </a:txBody>
                  <a:tcPr marL="114411" marR="114411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Harp Tarihine Giriş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lang="tr-TR" altLang="tr-TR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 ve </a:t>
                      </a:r>
                      <a:r>
                        <a:rPr kumimoji="0" lang="tr-TR" alt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Güvenlik</a:t>
                      </a:r>
                      <a:r>
                        <a:rPr lang="tr-TR" altLang="tr-TR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Bilim Dalı</a:t>
                      </a:r>
                      <a:endParaRPr lang="tr-TR" altLang="tr-TR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Uluslararası Hukuk ve Örgütler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Güvenlik ve Strateji Kuramları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Bölgesel Askeri Gelişmeler ve Analiz Çalışmaları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Komuta, Liderlik ve Yönetim Ana Bilim Dalı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08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Yönetim ve Liderlik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Harekât Ana Bilim Dalı</a:t>
                      </a:r>
                    </a:p>
                  </a:txBody>
                  <a:tcPr marL="114411" marR="114411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42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</a:t>
                      </a:r>
                      <a:r>
                        <a:rPr lang="tr-TR" altLang="tr-T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 ve Lojistik Yönetimine Giriş</a:t>
                      </a:r>
                    </a:p>
                  </a:txBody>
                  <a:tcPr marL="45770" marR="4577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 </a:t>
                      </a:r>
                      <a:r>
                        <a:rPr lang="tr-TR" altLang="tr-T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Hava ve Uzay Gücü Harekât Planlamasına Giriş</a:t>
                      </a:r>
                    </a:p>
                  </a:txBody>
                  <a:tcPr marL="45770" marR="4577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56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332656"/>
            <a:ext cx="99060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sv-SE" sz="2400" b="1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Derslerin Ana Bilim Dallarına Göre </a:t>
            </a:r>
            <a:r>
              <a:rPr lang="sv-SE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Dağılımı</a:t>
            </a:r>
            <a:r>
              <a:rPr lang="tr-TR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0" hangingPunct="0">
              <a:defRPr/>
            </a:pPr>
            <a:r>
              <a:rPr lang="tr-TR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(Komuta ve Kurmay Eğitimi)</a:t>
            </a:r>
            <a:endParaRPr lang="sv-SE" sz="24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oup 4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30000"/>
              </p:ext>
            </p:extLst>
          </p:nvPr>
        </p:nvGraphicFramePr>
        <p:xfrm>
          <a:off x="3008784" y="1484784"/>
          <a:ext cx="4320480" cy="4688694"/>
        </p:xfrm>
        <a:graphic>
          <a:graphicData uri="http://schemas.openxmlformats.org/drawingml/2006/table">
            <a:tbl>
              <a:tblPr/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6788">
                <a:tc>
                  <a:txBody>
                    <a:bodyPr/>
                    <a:lstStyle>
                      <a:defPPr>
                        <a:defRPr lang="tr-T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 Bilim Dalı/Dersler</a:t>
                      </a:r>
                    </a:p>
                  </a:txBody>
                  <a:tcPr marL="105610" marR="10561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Harp Tarihi Ana Bilim Dalı</a:t>
                      </a:r>
                    </a:p>
                  </a:txBody>
                  <a:tcPr marL="114411" marR="114411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Harp Tarihi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62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lang="tr-TR" alt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 ve Güvenlik Ana Bilim Dalı</a:t>
                      </a:r>
                      <a:endParaRPr lang="tr-TR" alt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Dış Politika Analizi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Türkiye'nin Diğer Ülkelerle İlişkileri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Hava ve Uzay Hukuku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Güvenlik Stratejileri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6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Komuta, Liderlik ve Yönetim Ana Bilim Dalı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Bilimsel Araştırma Yöntemleri ve Yayın Etiği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Stratejik Yönetim 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70" marR="45770" marT="35992" marB="359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Harekât Ana Bilim Dalı</a:t>
                      </a:r>
                    </a:p>
                  </a:txBody>
                  <a:tcPr marL="114411" marR="114411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086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tr-TR" altLang="tr-T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 ve Lojistik Yönetimi</a:t>
                      </a:r>
                    </a:p>
                  </a:txBody>
                  <a:tcPr marL="45770" marR="4577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Birleşik/Müşterek Harekat Planlaması</a:t>
                      </a:r>
                      <a:endParaRPr lang="tr-TR" altLang="tr-TR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0" marR="4577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tr-TR" altLang="tr-T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Hava ve Uzay Gücü Harekât Planlaması</a:t>
                      </a:r>
                    </a:p>
                  </a:txBody>
                  <a:tcPr marL="45770" marR="45770" marT="46784" marB="467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4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fingler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C0128"/>
      </a:hlink>
      <a:folHlink>
        <a:srgbClr val="CECECE"/>
      </a:folHlink>
    </a:clrScheme>
    <a:fontScheme name="Brifing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rifingl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fingl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fingl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fingl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fingl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fingl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fingl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63702</TotalTime>
  <Pages>77</Pages>
  <Words>173</Words>
  <Application>Microsoft Office PowerPoint</Application>
  <PresentationFormat>A4 Kağıt (210x297 mm)</PresentationFormat>
  <Paragraphs>31</Paragraphs>
  <Slides>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Brifingler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Batıgün LOCA (Uzm.Me.)(GNKUR)</dc:creator>
  <cp:lastModifiedBy>MEHMET ATSAN</cp:lastModifiedBy>
  <cp:revision>90</cp:revision>
  <cp:lastPrinted>2021-09-01T13:23:52Z</cp:lastPrinted>
  <dcterms:created xsi:type="dcterms:W3CDTF">1995-08-07T19:36:28Z</dcterms:created>
  <dcterms:modified xsi:type="dcterms:W3CDTF">2023-02-08T07:13:24Z</dcterms:modified>
</cp:coreProperties>
</file>